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fia Norinder" userId="7d05d263-f60c-4668-918a-192eb2438ef4" providerId="ADAL" clId="{0F7F2B61-3818-46B1-9008-70E0A0EBED94}"/>
    <pc:docChg chg="modSld">
      <pc:chgData name="Sofia Norinder" userId="7d05d263-f60c-4668-918a-192eb2438ef4" providerId="ADAL" clId="{0F7F2B61-3818-46B1-9008-70E0A0EBED94}" dt="2026-08-13T12:55:59.649" v="8" actId="1076"/>
      <pc:docMkLst>
        <pc:docMk/>
      </pc:docMkLst>
      <pc:sldChg chg="modSp mod">
        <pc:chgData name="Sofia Norinder" userId="7d05d263-f60c-4668-918a-192eb2438ef4" providerId="ADAL" clId="{0F7F2B61-3818-46B1-9008-70E0A0EBED94}" dt="2026-08-13T12:55:59.649" v="8" actId="1076"/>
        <pc:sldMkLst>
          <pc:docMk/>
          <pc:sldMk cId="3034385405" sldId="256"/>
        </pc:sldMkLst>
        <pc:spChg chg="mod">
          <ac:chgData name="Sofia Norinder" userId="7d05d263-f60c-4668-918a-192eb2438ef4" providerId="ADAL" clId="{0F7F2B61-3818-46B1-9008-70E0A0EBED94}" dt="2026-08-13T12:55:48.492" v="5" actId="1076"/>
          <ac:spMkLst>
            <pc:docMk/>
            <pc:sldMk cId="3034385405" sldId="256"/>
            <ac:spMk id="15" creationId="{03A5893F-D8F3-DC0B-3883-A9E9FCD9503E}"/>
          </ac:spMkLst>
        </pc:spChg>
        <pc:spChg chg="mod">
          <ac:chgData name="Sofia Norinder" userId="7d05d263-f60c-4668-918a-192eb2438ef4" providerId="ADAL" clId="{0F7F2B61-3818-46B1-9008-70E0A0EBED94}" dt="2026-08-13T12:55:52.503" v="6" actId="1076"/>
          <ac:spMkLst>
            <pc:docMk/>
            <pc:sldMk cId="3034385405" sldId="256"/>
            <ac:spMk id="17" creationId="{9D056438-397A-ED7A-6891-F4B930D41AB6}"/>
          </ac:spMkLst>
        </pc:spChg>
        <pc:spChg chg="mod">
          <ac:chgData name="Sofia Norinder" userId="7d05d263-f60c-4668-918a-192eb2438ef4" providerId="ADAL" clId="{0F7F2B61-3818-46B1-9008-70E0A0EBED94}" dt="2026-08-13T12:55:55.240" v="7" actId="1076"/>
          <ac:spMkLst>
            <pc:docMk/>
            <pc:sldMk cId="3034385405" sldId="256"/>
            <ac:spMk id="19" creationId="{C18BB03F-6FBA-988D-F9D2-FFF9E650DF75}"/>
          </ac:spMkLst>
        </pc:spChg>
        <pc:spChg chg="mod">
          <ac:chgData name="Sofia Norinder" userId="7d05d263-f60c-4668-918a-192eb2438ef4" providerId="ADAL" clId="{0F7F2B61-3818-46B1-9008-70E0A0EBED94}" dt="2026-08-13T12:55:59.649" v="8" actId="1076"/>
          <ac:spMkLst>
            <pc:docMk/>
            <pc:sldMk cId="3034385405" sldId="256"/>
            <ac:spMk id="21" creationId="{17C0754D-0D2D-D619-35A8-03086BB4A545}"/>
          </ac:spMkLst>
        </pc:spChg>
        <pc:spChg chg="mod">
          <ac:chgData name="Sofia Norinder" userId="7d05d263-f60c-4668-918a-192eb2438ef4" providerId="ADAL" clId="{0F7F2B61-3818-46B1-9008-70E0A0EBED94}" dt="2026-08-13T12:55:06.998" v="1" actId="20577"/>
          <ac:spMkLst>
            <pc:docMk/>
            <pc:sldMk cId="3034385405" sldId="256"/>
            <ac:spMk id="25" creationId="{5DF39843-1908-9BFB-42DB-B7A7B7AEA01C}"/>
          </ac:spMkLst>
        </pc:spChg>
        <pc:spChg chg="mod">
          <ac:chgData name="Sofia Norinder" userId="7d05d263-f60c-4668-918a-192eb2438ef4" providerId="ADAL" clId="{0F7F2B61-3818-46B1-9008-70E0A0EBED94}" dt="2026-08-13T12:55:20.584" v="4" actId="20577"/>
          <ac:spMkLst>
            <pc:docMk/>
            <pc:sldMk cId="3034385405" sldId="256"/>
            <ac:spMk id="27" creationId="{77004952-52E0-5A87-7DB0-C0CBE182CAA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4A9218-28D0-78C1-39D6-5430FA166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27CFD7F-5A93-365C-B3B2-14CFFEDE2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F4F3268-02DC-F69E-67CF-4A2D9611A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4A53-7AB7-4642-97C1-C54729319251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22E3B3-D635-1BDF-1452-D9665A12F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BBD82B-CA4B-07D1-A244-09DDA99C8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8847-C02C-4FDE-AEF9-9D257C564B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5559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D2068-ABD0-D021-AF64-64C8F498E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2F8FAC2-23E1-BD88-EABF-6EE145380A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29F1942-90F6-C99F-A0D3-B084DF047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4A53-7AB7-4642-97C1-C54729319251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82E507-6278-E9BA-2290-C8FC717C5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92F096-9818-2699-83E5-CB41619CF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8847-C02C-4FDE-AEF9-9D257C564B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4469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D909ADF-4248-6B17-E7D5-1CEFF33952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0CD7D50-766F-6133-FCD0-7DD6E334F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9FA5DF-63B6-9BA9-106B-603396033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4A53-7AB7-4642-97C1-C54729319251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E117DD-8490-7E4C-E0B3-D43B1E6BD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D65C80F-0279-C30F-19A9-215950E23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8847-C02C-4FDE-AEF9-9D257C564B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225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EC0CCC-6A7E-5C12-6D90-12266FF8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3C3E9D-5E5A-044D-3825-B0C19D09C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C23AEA-F83C-E6A0-FB0B-900A6DA0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4A53-7AB7-4642-97C1-C54729319251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F65547E-1C96-5486-6FCF-82702C0C8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8EE6BCE-5B70-8A0C-5B23-262AC8584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8847-C02C-4FDE-AEF9-9D257C564B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3301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337C55-B7EA-5625-F9C2-07D3ADF2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ABC404A-A30A-F1EE-DF6D-7B0967D63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F7455B-55EA-D7C6-049A-B7B9DB015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4A53-7AB7-4642-97C1-C54729319251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8586C9-9C04-3260-EA59-AF50A294F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AEAD28-337B-4A9F-BE57-C7C2AE123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8847-C02C-4FDE-AEF9-9D257C564B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713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60403B-033D-C0B0-128C-BADAE8660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F5B6AE-7DC6-F4C9-8E4A-3954E1125A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CEA26A6-66BC-77CD-57C3-348F20F73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236F380-1500-5A96-C0E7-9DB527DF2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4A53-7AB7-4642-97C1-C54729319251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2D9D11E-CFAD-E93B-18AC-A2E02D7E5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C17BAEB-62DF-A3A0-88FB-A7B5A33B0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8847-C02C-4FDE-AEF9-9D257C564B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251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4B6630-13C1-4EEB-522B-D42445106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7C3EA0C-9B84-C819-C416-BE366C021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4DA0C85-6275-3836-CF1A-1992F2ABA0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81719F1-B6D3-9779-D4C6-128592AA70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A66747B-ADB6-8DB8-66E5-D56C772B8C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6F65311-AE44-36E7-C9FD-166062660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4A53-7AB7-4642-97C1-C54729319251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EA46D8B-7385-C59D-613E-03DB46054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911EA92-5623-B27E-1427-C4E954D62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8847-C02C-4FDE-AEF9-9D257C564B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77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1D9E69-DD58-0D05-3707-84B8F20A7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266D968-2F13-D837-E190-350F8025A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4A53-7AB7-4642-97C1-C54729319251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D084B7A-B5FA-8012-FA24-DCF371BF8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C2F1C0-20AA-464E-1531-51F389865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8847-C02C-4FDE-AEF9-9D257C564B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2696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D1C4190-DC45-39D1-5483-BCA4CFF9E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4A53-7AB7-4642-97C1-C54729319251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32448F9-AE74-3FCA-737D-9AB1C3C01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C9B5C20-3006-2124-898D-AD7530515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8847-C02C-4FDE-AEF9-9D257C564B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5512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98EF58-107E-5BEF-9A6A-640CA90FE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97D3A13-24FA-2694-DAEA-7DBDBEBA4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035C364-81B7-4F0A-5CD5-9AD88C400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028ACE8-45D5-D91D-2EB9-85F875592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4A53-7AB7-4642-97C1-C54729319251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8010868-164B-F687-ABF1-B4CE1C096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34F8CBF-D13A-9523-7C78-7986EA301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8847-C02C-4FDE-AEF9-9D257C564B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6834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25E828-2B39-9D76-6708-A649BF3E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9FEB75B-E9F5-633D-4681-1E864C85E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E9719F3-3BB7-DC5F-F162-16C14CEC6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3E33DCA-6C54-C01B-3737-57A7B529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4A53-7AB7-4642-97C1-C54729319251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A7CCACF-442C-F69D-55EA-E6605CCA1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3E57D1-C143-5706-3304-DEC5BA80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8847-C02C-4FDE-AEF9-9D257C564B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596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9936E46-3C3C-9807-8329-D043FCB1C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2CB8B02-03B8-FA56-E4C4-583612788C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6B6848C-7410-67E1-570D-FEBEE32126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7C4A53-7AB7-4642-97C1-C54729319251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60286ED-AA84-D24F-3E85-116303E581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0D0E026-A377-0E2B-7514-C54AEB85C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128847-C02C-4FDE-AEF9-9D257C564B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6909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CD0A21-56B0-7398-3E48-493B6246A4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F1A999D-E384-B613-8878-38EDCB28D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F62FF28-A498-0BE5-E06F-4D9C34C1EBC9}"/>
              </a:ext>
            </a:extLst>
          </p:cNvPr>
          <p:cNvSpPr/>
          <p:nvPr/>
        </p:nvSpPr>
        <p:spPr>
          <a:xfrm>
            <a:off x="297711" y="287080"/>
            <a:ext cx="11610753" cy="6283842"/>
          </a:xfrm>
          <a:prstGeom prst="rect">
            <a:avLst/>
          </a:prstGeom>
          <a:solidFill>
            <a:srgbClr val="D7AB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1E06F1F-D30C-E700-4BF2-E4143AFB9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269" y="1000350"/>
            <a:ext cx="4801462" cy="4801462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7F81684E-0967-F02E-7CEB-5DF72361BCE3}"/>
              </a:ext>
            </a:extLst>
          </p:cNvPr>
          <p:cNvSpPr txBox="1"/>
          <p:nvPr/>
        </p:nvSpPr>
        <p:spPr>
          <a:xfrm>
            <a:off x="4646427" y="2778946"/>
            <a:ext cx="289205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2400" dirty="0">
                <a:latin typeface="GT Super Display Medium"/>
                <a:cs typeface="GT Super Display Medium" pitchFamily="2" charset="77"/>
              </a:rPr>
              <a:t>Skolbiblioteket</a:t>
            </a:r>
            <a:endParaRPr lang="sv-SE" sz="2400" dirty="0">
              <a:latin typeface="GT Super Display Medium" pitchFamily="2" charset="77"/>
              <a:cs typeface="GT Super Display Medium" pitchFamily="2" charset="77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EF27C63-3AB4-0441-319E-526B2C228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1157" y="3617390"/>
            <a:ext cx="1742595" cy="306786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EB8655D4-465E-7A09-5321-EDC065493A38}"/>
              </a:ext>
            </a:extLst>
          </p:cNvPr>
          <p:cNvSpPr txBox="1"/>
          <p:nvPr/>
        </p:nvSpPr>
        <p:spPr>
          <a:xfrm>
            <a:off x="6565795" y="319600"/>
            <a:ext cx="198742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Alla elever besöker skolbiblioteket och lånar en </a:t>
            </a:r>
            <a:r>
              <a:rPr lang="sv-SE" sz="13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bänkbok</a:t>
            </a:r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03A5893F-D8F3-DC0B-3883-A9E9FCD9503E}"/>
              </a:ext>
            </a:extLst>
          </p:cNvPr>
          <p:cNvSpPr txBox="1"/>
          <p:nvPr/>
        </p:nvSpPr>
        <p:spPr>
          <a:xfrm>
            <a:off x="8004232" y="1176214"/>
            <a:ext cx="222546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Vecka 7 SPORTLOV</a:t>
            </a:r>
          </a:p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(läsbingo presenteras v.6)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9D056438-397A-ED7A-6891-F4B930D41AB6}"/>
              </a:ext>
            </a:extLst>
          </p:cNvPr>
          <p:cNvSpPr txBox="1"/>
          <p:nvPr/>
        </p:nvSpPr>
        <p:spPr>
          <a:xfrm>
            <a:off x="8776014" y="2208489"/>
            <a:ext cx="215845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21/3 POESIDAGEN</a:t>
            </a: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Tema: Bamse och dagbok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C18BB03F-6FBA-988D-F9D2-FFF9E650DF75}"/>
              </a:ext>
            </a:extLst>
          </p:cNvPr>
          <p:cNvSpPr txBox="1"/>
          <p:nvPr/>
        </p:nvSpPr>
        <p:spPr>
          <a:xfrm>
            <a:off x="8724179" y="3401081"/>
            <a:ext cx="295683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Vecka 14 LITTERATURVECKAN</a:t>
            </a:r>
          </a:p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23/4 Världsbokdagen uppmärksammas</a:t>
            </a: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Författarbesök:</a:t>
            </a:r>
          </a:p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Kerstin Lundberg Hahn</a:t>
            </a: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17C0754D-0D2D-D619-35A8-03086BB4A545}"/>
              </a:ext>
            </a:extLst>
          </p:cNvPr>
          <p:cNvSpPr txBox="1"/>
          <p:nvPr/>
        </p:nvSpPr>
        <p:spPr>
          <a:xfrm>
            <a:off x="8142542" y="5188196"/>
            <a:ext cx="230137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Bokbytardag i Vasaparken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1A45435A-F118-192E-7C10-1907B4FEF769}"/>
              </a:ext>
            </a:extLst>
          </p:cNvPr>
          <p:cNvSpPr txBox="1"/>
          <p:nvPr/>
        </p:nvSpPr>
        <p:spPr>
          <a:xfrm>
            <a:off x="6499635" y="5691025"/>
            <a:ext cx="375045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Sommarlovsbingo</a:t>
            </a:r>
          </a:p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(läsbingo presenteras v.22)</a:t>
            </a:r>
          </a:p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Information om Bibliotekens ”Sommarboken”</a:t>
            </a: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5DF39843-1908-9BFB-42DB-B7A7B7AEA01C}"/>
              </a:ext>
            </a:extLst>
          </p:cNvPr>
          <p:cNvSpPr txBox="1"/>
          <p:nvPr/>
        </p:nvSpPr>
        <p:spPr>
          <a:xfrm>
            <a:off x="1801559" y="4981709"/>
            <a:ext cx="284486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Alla elever besöker skolbiblioteket och lånar en </a:t>
            </a:r>
            <a:r>
              <a:rPr lang="sv-SE" sz="13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bänkbok</a:t>
            </a:r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Introduktionslektioner om hur biblioteket fungerar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77004952-52E0-5A87-7DB0-C0CBE182CAA0}"/>
              </a:ext>
            </a:extLst>
          </p:cNvPr>
          <p:cNvSpPr txBox="1"/>
          <p:nvPr/>
        </p:nvSpPr>
        <p:spPr>
          <a:xfrm>
            <a:off x="1707842" y="3718917"/>
            <a:ext cx="19874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Starta upp arbete i klasserna inför </a:t>
            </a:r>
            <a:r>
              <a:rPr lang="sv-SE" sz="13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Bokråd</a:t>
            </a:r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 för att diskutera bokinköp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13408909-81A0-3B42-41D8-D513912BEFE1}"/>
              </a:ext>
            </a:extLst>
          </p:cNvPr>
          <p:cNvSpPr txBox="1"/>
          <p:nvPr/>
        </p:nvSpPr>
        <p:spPr>
          <a:xfrm>
            <a:off x="1663372" y="2261430"/>
            <a:ext cx="2269933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Vecka 44 LÄSLOV</a:t>
            </a:r>
          </a:p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Läsbingo presenteras v.43.</a:t>
            </a:r>
          </a:p>
          <a:p>
            <a:endParaRPr lang="sv-SE" sz="13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Vi uppmärksammar </a:t>
            </a:r>
          </a:p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Roald Dahl 110 år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050FB478-C53D-D6C1-C607-6A8D050E8E63}"/>
              </a:ext>
            </a:extLst>
          </p:cNvPr>
          <p:cNvSpPr txBox="1"/>
          <p:nvPr/>
        </p:nvSpPr>
        <p:spPr>
          <a:xfrm>
            <a:off x="2588573" y="1083483"/>
            <a:ext cx="2186960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1300" dirty="0">
                <a:latin typeface="Roboto Light"/>
                <a:ea typeface="Roboto Light"/>
                <a:cs typeface="Roboto Light"/>
              </a:rPr>
              <a:t>BARNBOKSVECKAN – Roald Dahl</a:t>
            </a:r>
          </a:p>
          <a:p>
            <a:r>
              <a:rPr lang="sv-SE" sz="1300" dirty="0">
                <a:latin typeface="Roboto Light"/>
                <a:ea typeface="Roboto Light"/>
                <a:cs typeface="Roboto Light"/>
              </a:rPr>
              <a:t>NATIONELLA </a:t>
            </a:r>
          </a:p>
          <a:p>
            <a:r>
              <a:rPr lang="sv-SE" sz="1300" dirty="0">
                <a:latin typeface="Roboto Light"/>
                <a:ea typeface="Roboto Light"/>
                <a:cs typeface="Roboto Light"/>
              </a:rPr>
              <a:t>LÄSDAGEN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83B8F39A-5529-75E9-7791-42BE5F71EF2E}"/>
              </a:ext>
            </a:extLst>
          </p:cNvPr>
          <p:cNvSpPr txBox="1"/>
          <p:nvPr/>
        </p:nvSpPr>
        <p:spPr>
          <a:xfrm>
            <a:off x="4521877" y="338650"/>
            <a:ext cx="198742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Kalenderbok</a:t>
            </a:r>
          </a:p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Radiokalender</a:t>
            </a:r>
          </a:p>
          <a:p>
            <a:r>
              <a:rPr lang="sv-SE" sz="1300" dirty="0">
                <a:latin typeface="Roboto Light" panose="02000000000000000000" pitchFamily="2" charset="0"/>
                <a:ea typeface="Roboto Light" panose="02000000000000000000" pitchFamily="2" charset="0"/>
              </a:rPr>
              <a:t>Läsbingo Jullov</a:t>
            </a:r>
          </a:p>
        </p:txBody>
      </p:sp>
    </p:spTree>
    <p:extLst>
      <p:ext uri="{BB962C8B-B14F-4D97-AF65-F5344CB8AC3E}">
        <p14:creationId xmlns:p14="http://schemas.microsoft.com/office/powerpoint/2010/main" val="3034385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103</Words>
  <Application>Microsoft Office PowerPoint</Application>
  <PresentationFormat>Bredbild</PresentationFormat>
  <Paragraphs>31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GT Super Display Medium</vt:lpstr>
      <vt:lpstr>Roboto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Sofia Norinder</dc:creator>
  <cp:lastModifiedBy>Sofia Norinder</cp:lastModifiedBy>
  <cp:revision>1</cp:revision>
  <dcterms:created xsi:type="dcterms:W3CDTF">2026-08-13T12:54:50Z</dcterms:created>
  <dcterms:modified xsi:type="dcterms:W3CDTF">2026-08-13T12:56:08Z</dcterms:modified>
</cp:coreProperties>
</file>